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56" r:id="rId3"/>
    <p:sldId id="260" r:id="rId4"/>
    <p:sldId id="259" r:id="rId5"/>
    <p:sldId id="261" r:id="rId6"/>
    <p:sldId id="262" r:id="rId7"/>
    <p:sldId id="263" r:id="rId8"/>
    <p:sldId id="264" r:id="rId9"/>
    <p:sldId id="268" r:id="rId10"/>
    <p:sldId id="266" r:id="rId11"/>
    <p:sldId id="267" r:id="rId12"/>
    <p:sldId id="265" r:id="rId13"/>
    <p:sldId id="270" r:id="rId14"/>
    <p:sldId id="271" r:id="rId15"/>
    <p:sldId id="272" r:id="rId16"/>
    <p:sldId id="274" r:id="rId17"/>
    <p:sldId id="275" r:id="rId18"/>
    <p:sldId id="273" r:id="rId19"/>
    <p:sldId id="276" r:id="rId20"/>
    <p:sldId id="277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8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58120-78F8-1344-9062-AE8E8DEC230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EC3E0-43BF-CB4E-9566-4C25CA8BB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EC3E0-43BF-CB4E-9566-4C25CA8BBB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75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EC3E0-43BF-CB4E-9566-4C25CA8BBB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38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EC3E0-43BF-CB4E-9566-4C25CA8BBB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3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F99-81D0-7640-882F-604CE257C58D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40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F99-81D0-7640-882F-604CE257C58D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3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F99-81D0-7640-882F-604CE257C58D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22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F99-81D0-7640-882F-604CE257C58D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3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F99-81D0-7640-882F-604CE257C58D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3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F99-81D0-7640-882F-604CE257C58D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25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F99-81D0-7640-882F-604CE257C58D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15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F99-81D0-7640-882F-604CE257C58D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97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F99-81D0-7640-882F-604CE257C58D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54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F99-81D0-7640-882F-604CE257C58D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0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F99-81D0-7640-882F-604CE257C58D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6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98F99-81D0-7640-882F-604CE257C58D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1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5.png"/><Relationship Id="rId6" Type="http://schemas.microsoft.com/office/2007/relationships/hdphoto" Target="../media/hdphoto3.wdp"/><Relationship Id="rId7" Type="http://schemas.openxmlformats.org/officeDocument/2006/relationships/image" Target="../media/image6.png"/><Relationship Id="rId8" Type="http://schemas.microsoft.com/office/2007/relationships/hdphoto" Target="../media/hdphoto4.wdp"/><Relationship Id="rId9" Type="http://schemas.openxmlformats.org/officeDocument/2006/relationships/image" Target="../media/image7.png"/><Relationship Id="rId10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microsoft.com/office/2007/relationships/hdphoto" Target="../media/hdphoto10.wdp"/><Relationship Id="rId7" Type="http://schemas.openxmlformats.org/officeDocument/2006/relationships/image" Target="../media/image10.png"/><Relationship Id="rId8" Type="http://schemas.microsoft.com/office/2007/relationships/hdphoto" Target="../media/hdphoto17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8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microsoft.com/office/2007/relationships/hdphoto" Target="../media/hdphoto4.wdp"/><Relationship Id="rId13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microsoft.com/office/2007/relationships/hdphoto" Target="../media/hdphoto19.wdp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microsoft.com/office/2007/relationships/hdphoto" Target="../media/hdphoto2.wdp"/><Relationship Id="rId9" Type="http://schemas.openxmlformats.org/officeDocument/2006/relationships/image" Target="../media/image5.png"/><Relationship Id="rId10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microsoft.com/office/2007/relationships/hdphoto" Target="../media/hdphoto4.wdp"/><Relationship Id="rId13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microsoft.com/office/2007/relationships/hdphoto" Target="../media/hdphoto20.wdp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microsoft.com/office/2007/relationships/hdphoto" Target="../media/hdphoto2.wdp"/><Relationship Id="rId9" Type="http://schemas.openxmlformats.org/officeDocument/2006/relationships/image" Target="../media/image5.png"/><Relationship Id="rId10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1" Type="http://schemas.microsoft.com/office/2007/relationships/hdphoto" Target="../media/hdphoto4.wdp"/><Relationship Id="rId12" Type="http://schemas.openxmlformats.org/officeDocument/2006/relationships/image" Target="../media/image7.png"/><Relationship Id="rId13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8" Type="http://schemas.openxmlformats.org/officeDocument/2006/relationships/image" Target="../media/image5.png"/><Relationship Id="rId9" Type="http://schemas.microsoft.com/office/2007/relationships/hdphoto" Target="../media/hdphoto3.wdp"/><Relationship Id="rId10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6.wdp"/><Relationship Id="rId5" Type="http://schemas.openxmlformats.org/officeDocument/2006/relationships/image" Target="../media/image5.png"/><Relationship Id="rId6" Type="http://schemas.microsoft.com/office/2007/relationships/hdphoto" Target="../media/hdphoto7.wdp"/><Relationship Id="rId7" Type="http://schemas.openxmlformats.org/officeDocument/2006/relationships/image" Target="../media/image6.png"/><Relationship Id="rId8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9.wdp"/><Relationship Id="rId5" Type="http://schemas.openxmlformats.org/officeDocument/2006/relationships/image" Target="../media/image6.png"/><Relationship Id="rId6" Type="http://schemas.microsoft.com/office/2007/relationships/hdphoto" Target="../media/hdphoto10.wdp"/><Relationship Id="rId7" Type="http://schemas.openxmlformats.org/officeDocument/2006/relationships/image" Target="../media/image4.png"/><Relationship Id="rId8" Type="http://schemas.microsoft.com/office/2007/relationships/hdphoto" Target="../media/hdphoto11.wdp"/><Relationship Id="rId9" Type="http://schemas.openxmlformats.org/officeDocument/2006/relationships/image" Target="../media/image5.png"/><Relationship Id="rId10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2.wdp"/><Relationship Id="rId5" Type="http://schemas.openxmlformats.org/officeDocument/2006/relationships/image" Target="../media/image4.png"/><Relationship Id="rId6" Type="http://schemas.microsoft.com/office/2007/relationships/hdphoto" Target="../media/hdphoto13.wdp"/><Relationship Id="rId7" Type="http://schemas.openxmlformats.org/officeDocument/2006/relationships/image" Target="../media/image5.png"/><Relationship Id="rId8" Type="http://schemas.microsoft.com/office/2007/relationships/hdphoto" Target="../media/hdphoto14.wdp"/><Relationship Id="rId9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8.wdp"/><Relationship Id="rId5" Type="http://schemas.openxmlformats.org/officeDocument/2006/relationships/image" Target="../media/image4.png"/><Relationship Id="rId6" Type="http://schemas.microsoft.com/office/2007/relationships/hdphoto" Target="../media/hdphoto11.wdp"/><Relationship Id="rId7" Type="http://schemas.openxmlformats.org/officeDocument/2006/relationships/image" Target="../media/image5.png"/><Relationship Id="rId8" Type="http://schemas.microsoft.com/office/2007/relationships/hdphoto" Target="../media/hdphoto3.wdp"/><Relationship Id="rId9" Type="http://schemas.microsoft.com/office/2007/relationships/hdphoto" Target="../media/hdphoto15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6.wdp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8" Type="http://schemas.openxmlformats.org/officeDocument/2006/relationships/image" Target="../media/image5.png"/><Relationship Id="rId9" Type="http://schemas.microsoft.com/office/2007/relationships/hdphoto" Target="../media/hdphoto3.wdp"/><Relationship Id="rId10" Type="http://schemas.openxmlformats.org/officeDocument/2006/relationships/image" Target="../media/image6.png"/><Relationship Id="rId11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Leveling Up your Teams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Advanced Mob Programming </a:t>
            </a:r>
            <a:r>
              <a:rPr lang="en-US" dirty="0" smtClean="0"/>
              <a:t>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763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18" name="Picture 17" descr="rpg_bos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" b="99808" l="10000" r="958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77" y="51170"/>
            <a:ext cx="6569407" cy="656940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sp>
        <p:nvSpPr>
          <p:cNvPr id="61" name="Heart 60"/>
          <p:cNvSpPr/>
          <p:nvPr/>
        </p:nvSpPr>
        <p:spPr>
          <a:xfrm>
            <a:off x="7347480" y="2759696"/>
            <a:ext cx="1585476" cy="1452438"/>
          </a:xfrm>
          <a:prstGeom prst="heart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7529387" y="2890073"/>
            <a:ext cx="1237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800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3" name="Pentagon 62"/>
          <p:cNvSpPr/>
          <p:nvPr/>
        </p:nvSpPr>
        <p:spPr>
          <a:xfrm rot="18928227">
            <a:off x="7254500" y="748108"/>
            <a:ext cx="1718234" cy="1191906"/>
          </a:xfrm>
          <a:prstGeom prst="homePlate">
            <a:avLst>
              <a:gd name="adj" fmla="val 54195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347480" y="861316"/>
            <a:ext cx="12376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 smtClean="0"/>
              <a:t>450</a:t>
            </a:r>
            <a:endParaRPr lang="en-US" sz="5400" dirty="0"/>
          </a:p>
        </p:txBody>
      </p:sp>
      <p:sp>
        <p:nvSpPr>
          <p:cNvPr id="65" name="TextBox 64"/>
          <p:cNvSpPr txBox="1"/>
          <p:nvPr/>
        </p:nvSpPr>
        <p:spPr>
          <a:xfrm>
            <a:off x="222423" y="5158614"/>
            <a:ext cx="43574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Red Blade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2550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15" name="Picture 14" descr="rpg_archer_weak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8" y="1856068"/>
            <a:ext cx="784372" cy="131320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6" name="Picture 15" descr="Rpg_archer_strong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43" y="3511288"/>
            <a:ext cx="804601" cy="141362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7" name="Picture 16" descr="rgp_ax_strong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20" y="3483282"/>
            <a:ext cx="791595" cy="150014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8" name="Picture 17" descr="rpg_boss.jp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92" b="99808" l="10000" r="958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896" y="3287116"/>
            <a:ext cx="1675103" cy="1675103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1897110" y="2369688"/>
            <a:ext cx="428957" cy="420226"/>
            <a:chOff x="1896145" y="1828052"/>
            <a:chExt cx="428957" cy="420226"/>
          </a:xfrm>
        </p:grpSpPr>
        <p:sp>
          <p:nvSpPr>
            <p:cNvPr id="19" name="Heart 1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59758" y="1831907"/>
            <a:ext cx="477071" cy="369332"/>
            <a:chOff x="1859758" y="1831907"/>
            <a:chExt cx="477071" cy="369332"/>
          </a:xfrm>
        </p:grpSpPr>
        <p:sp>
          <p:nvSpPr>
            <p:cNvPr id="22" name="Pentagon 2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8075" y="3969564"/>
            <a:ext cx="428957" cy="420226"/>
            <a:chOff x="1896145" y="1828052"/>
            <a:chExt cx="428957" cy="420226"/>
          </a:xfrm>
        </p:grpSpPr>
        <p:sp>
          <p:nvSpPr>
            <p:cNvPr id="26" name="Heart 2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60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860723" y="3431783"/>
            <a:ext cx="477071" cy="369332"/>
            <a:chOff x="1859758" y="1831907"/>
            <a:chExt cx="477071" cy="369332"/>
          </a:xfrm>
        </p:grpSpPr>
        <p:sp>
          <p:nvSpPr>
            <p:cNvPr id="29" name="Pentagon 2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30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04373" y="3965029"/>
            <a:ext cx="535648" cy="420226"/>
            <a:chOff x="1858793" y="1828052"/>
            <a:chExt cx="535648" cy="420226"/>
          </a:xfrm>
        </p:grpSpPr>
        <p:sp>
          <p:nvSpPr>
            <p:cNvPr id="32" name="Heart 31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58793" y="182805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120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560895" y="3427248"/>
            <a:ext cx="535648" cy="369332"/>
            <a:chOff x="1816280" y="1831907"/>
            <a:chExt cx="535648" cy="369332"/>
          </a:xfrm>
        </p:grpSpPr>
        <p:sp>
          <p:nvSpPr>
            <p:cNvPr id="35" name="Pentagon 34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16280" y="1831907"/>
              <a:ext cx="535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100</a:t>
              </a:r>
              <a:endParaRPr lang="en-US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631311" y="3969564"/>
            <a:ext cx="535648" cy="420226"/>
            <a:chOff x="1858793" y="1828052"/>
            <a:chExt cx="535648" cy="420226"/>
          </a:xfrm>
        </p:grpSpPr>
        <p:sp>
          <p:nvSpPr>
            <p:cNvPr id="68" name="Heart 67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858793" y="182805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800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587833" y="3431783"/>
            <a:ext cx="535648" cy="369332"/>
            <a:chOff x="1816280" y="1831907"/>
            <a:chExt cx="535648" cy="369332"/>
          </a:xfrm>
        </p:grpSpPr>
        <p:sp>
          <p:nvSpPr>
            <p:cNvPr id="71" name="Pentagon 70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816280" y="1831907"/>
              <a:ext cx="535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450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7536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14" name="Picture 13" descr="rpg_spi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55" y="3666507"/>
            <a:ext cx="4663158" cy="2732773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61" name="Group 60"/>
          <p:cNvGrpSpPr/>
          <p:nvPr/>
        </p:nvGrpSpPr>
        <p:grpSpPr>
          <a:xfrm>
            <a:off x="428470" y="767572"/>
            <a:ext cx="4378512" cy="5674949"/>
            <a:chOff x="4565146" y="4786104"/>
            <a:chExt cx="1184624" cy="1535380"/>
          </a:xfrm>
        </p:grpSpPr>
        <p:pic>
          <p:nvPicPr>
            <p:cNvPr id="62" name="Picture 61" descr="rgp_ax_strong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9" b="100000" l="0" r="100000">
                          <a14:backgroundMark x1="43993" y1="76518" x2="43993" y2="76518"/>
                          <a14:backgroundMark x1="51946" y1="76696" x2="51946" y2="76696"/>
                          <a14:backgroundMark x1="52284" y1="72946" x2="52284" y2="72946"/>
                          <a14:backgroundMark x1="37733" y1="71250" x2="37733" y2="71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146" y="4821337"/>
              <a:ext cx="791595" cy="1500147"/>
            </a:xfrm>
            <a:prstGeom prst="rect">
              <a:avLst/>
            </a:prstGeom>
            <a:effectLst>
              <a:glow rad="38100">
                <a:schemeClr val="bg1">
                  <a:alpha val="49000"/>
                </a:schemeClr>
              </a:glow>
            </a:effectLst>
          </p:spPr>
        </p:pic>
        <p:grpSp>
          <p:nvGrpSpPr>
            <p:cNvPr id="63" name="Group 62"/>
            <p:cNvGrpSpPr/>
            <p:nvPr/>
          </p:nvGrpSpPr>
          <p:grpSpPr>
            <a:xfrm>
              <a:off x="5310051" y="5330347"/>
              <a:ext cx="428957" cy="392963"/>
              <a:chOff x="1896145" y="1855315"/>
              <a:chExt cx="428957" cy="392963"/>
            </a:xfrm>
          </p:grpSpPr>
          <p:sp>
            <p:nvSpPr>
              <p:cNvPr id="67" name="Heart 66"/>
              <p:cNvSpPr/>
              <p:nvPr/>
            </p:nvSpPr>
            <p:spPr>
              <a:xfrm>
                <a:off x="1896145" y="1855315"/>
                <a:ext cx="428957" cy="392963"/>
              </a:xfrm>
              <a:prstGeom prst="heart">
                <a:avLst/>
              </a:prstGeom>
              <a:solidFill>
                <a:srgbClr val="FF0000"/>
              </a:solidFill>
              <a:ln>
                <a:solidFill>
                  <a:srgbClr val="8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945361" y="1890589"/>
                <a:ext cx="334841" cy="249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 smtClean="0">
                    <a:solidFill>
                      <a:schemeClr val="bg1"/>
                    </a:solidFill>
                  </a:rPr>
                  <a:t>120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284895" y="4786104"/>
              <a:ext cx="464875" cy="322475"/>
              <a:chOff x="1871954" y="1852708"/>
              <a:chExt cx="464875" cy="322475"/>
            </a:xfrm>
          </p:grpSpPr>
          <p:sp>
            <p:nvSpPr>
              <p:cNvPr id="65" name="Pentagon 64"/>
              <p:cNvSpPr/>
              <p:nvPr/>
            </p:nvSpPr>
            <p:spPr>
              <a:xfrm rot="18928227">
                <a:off x="1871954" y="1852708"/>
                <a:ext cx="464875" cy="322475"/>
              </a:xfrm>
              <a:prstGeom prst="homePlate">
                <a:avLst>
                  <a:gd name="adj" fmla="val 54195"/>
                </a:avLst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944590" y="1883337"/>
                <a:ext cx="239882" cy="2498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5400" dirty="0" smtClean="0"/>
                  <a:t>10</a:t>
                </a:r>
                <a:endParaRPr lang="en-US" sz="5400" dirty="0"/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199142" y="5380562"/>
            <a:ext cx="2354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 smtClean="0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Balto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  <p:sp>
        <p:nvSpPr>
          <p:cNvPr id="76" name="Heart 75"/>
          <p:cNvSpPr/>
          <p:nvPr/>
        </p:nvSpPr>
        <p:spPr>
          <a:xfrm>
            <a:off x="7347480" y="2759696"/>
            <a:ext cx="1585476" cy="1452438"/>
          </a:xfrm>
          <a:prstGeom prst="heart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7704878" y="2890073"/>
            <a:ext cx="886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30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78" name="Pentagon 77"/>
          <p:cNvSpPr/>
          <p:nvPr/>
        </p:nvSpPr>
        <p:spPr>
          <a:xfrm rot="18928227">
            <a:off x="7254500" y="748108"/>
            <a:ext cx="1718234" cy="1191906"/>
          </a:xfrm>
          <a:prstGeom prst="homePlate">
            <a:avLst>
              <a:gd name="adj" fmla="val 54195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22971" y="861316"/>
            <a:ext cx="8866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 smtClean="0"/>
              <a:t>20</a:t>
            </a:r>
            <a:endParaRPr lang="en-US" sz="5400" dirty="0"/>
          </a:p>
        </p:txBody>
      </p:sp>
      <p:sp>
        <p:nvSpPr>
          <p:cNvPr id="80" name="TextBox 79"/>
          <p:cNvSpPr txBox="1"/>
          <p:nvPr/>
        </p:nvSpPr>
        <p:spPr>
          <a:xfrm>
            <a:off x="4452172" y="5380562"/>
            <a:ext cx="46605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 smtClean="0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Vamspider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  <p:pic>
        <p:nvPicPr>
          <p:cNvPr id="18" name="Picture 17" descr="oQQDkAf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2727" y1="46667" x2="6272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24" r="29375"/>
          <a:stretch/>
        </p:blipFill>
        <p:spPr>
          <a:xfrm rot="5400000">
            <a:off x="231372" y="2481788"/>
            <a:ext cx="2830578" cy="36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31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14" name="Picture 13" descr="rpg_spi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55" y="3666507"/>
            <a:ext cx="4663158" cy="2732773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sp>
        <p:nvSpPr>
          <p:cNvPr id="76" name="Heart 75"/>
          <p:cNvSpPr/>
          <p:nvPr/>
        </p:nvSpPr>
        <p:spPr>
          <a:xfrm>
            <a:off x="7347480" y="2759696"/>
            <a:ext cx="1585476" cy="1452438"/>
          </a:xfrm>
          <a:prstGeom prst="heart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7704878" y="2890073"/>
            <a:ext cx="886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30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78" name="Pentagon 77"/>
          <p:cNvSpPr/>
          <p:nvPr/>
        </p:nvSpPr>
        <p:spPr>
          <a:xfrm rot="18928227">
            <a:off x="7254500" y="748108"/>
            <a:ext cx="1718234" cy="1191906"/>
          </a:xfrm>
          <a:prstGeom prst="homePlate">
            <a:avLst>
              <a:gd name="adj" fmla="val 54195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22971" y="861316"/>
            <a:ext cx="8866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 smtClean="0"/>
              <a:t>20</a:t>
            </a:r>
            <a:endParaRPr lang="en-US" sz="5400" dirty="0"/>
          </a:p>
        </p:txBody>
      </p:sp>
      <p:sp>
        <p:nvSpPr>
          <p:cNvPr id="80" name="TextBox 79"/>
          <p:cNvSpPr txBox="1"/>
          <p:nvPr/>
        </p:nvSpPr>
        <p:spPr>
          <a:xfrm>
            <a:off x="4452172" y="5380562"/>
            <a:ext cx="46605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 smtClean="0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Vamspider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120404" y="2548105"/>
            <a:ext cx="1585476" cy="1452438"/>
            <a:chOff x="1896145" y="1855315"/>
            <a:chExt cx="428957" cy="392963"/>
          </a:xfrm>
        </p:grpSpPr>
        <p:sp>
          <p:nvSpPr>
            <p:cNvPr id="19" name="Heart 1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92840" y="1890589"/>
              <a:ext cx="239882" cy="249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2</a:t>
              </a:r>
              <a:r>
                <a:rPr lang="en-US" sz="5400" dirty="0" smtClean="0">
                  <a:solidFill>
                    <a:schemeClr val="bg1"/>
                  </a:solidFill>
                </a:rPr>
                <a:t>0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027424" y="536517"/>
            <a:ext cx="1718234" cy="1191906"/>
            <a:chOff x="1871954" y="1852708"/>
            <a:chExt cx="464875" cy="322475"/>
          </a:xfrm>
        </p:grpSpPr>
        <p:sp>
          <p:nvSpPr>
            <p:cNvPr id="22" name="Pentagon 2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934256" y="1904792"/>
              <a:ext cx="239882" cy="2498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 dirty="0"/>
                <a:t>1</a:t>
              </a:r>
              <a:r>
                <a:rPr lang="en-US" sz="5400" dirty="0" smtClean="0"/>
                <a:t>0</a:t>
              </a:r>
              <a:endParaRPr lang="en-US" sz="5400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67382" y="5533951"/>
            <a:ext cx="21222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Faye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  <p:pic>
        <p:nvPicPr>
          <p:cNvPr id="25" name="Picture 24" descr="rpg_archer_weak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2" y="729026"/>
            <a:ext cx="3233643" cy="5413791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76595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6" name="Picture 5" descr="rpg_lion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43" b="96809" l="4237" r="974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710" y="1992808"/>
            <a:ext cx="1624771" cy="1294308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2" name="Picture 11" descr="rpg_spi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54" y="2135660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3" name="Picture 12" descr="rpg_spi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54" y="3873063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4" name="Picture 13" descr="rpg_spi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52" y="5648658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5" name="Picture 14" descr="rpg_archer_weak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8" y="1856068"/>
            <a:ext cx="784372" cy="131320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6" name="Picture 15" descr="Rpg_archer_strong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43" y="3511288"/>
            <a:ext cx="804601" cy="141362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7" name="Picture 16" descr="rgp_ax_strong.pn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20" y="3483282"/>
            <a:ext cx="791595" cy="150014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1897110" y="2369688"/>
            <a:ext cx="428957" cy="420226"/>
            <a:chOff x="1896145" y="1828052"/>
            <a:chExt cx="428957" cy="420226"/>
          </a:xfrm>
        </p:grpSpPr>
        <p:sp>
          <p:nvSpPr>
            <p:cNvPr id="19" name="Heart 1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59758" y="1831907"/>
            <a:ext cx="477071" cy="369332"/>
            <a:chOff x="1859758" y="1831907"/>
            <a:chExt cx="477071" cy="369332"/>
          </a:xfrm>
        </p:grpSpPr>
        <p:sp>
          <p:nvSpPr>
            <p:cNvPr id="22" name="Pentagon 2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8075" y="3969564"/>
            <a:ext cx="428957" cy="420226"/>
            <a:chOff x="1896145" y="1828052"/>
            <a:chExt cx="428957" cy="420226"/>
          </a:xfrm>
        </p:grpSpPr>
        <p:sp>
          <p:nvSpPr>
            <p:cNvPr id="26" name="Heart 2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60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860723" y="3431783"/>
            <a:ext cx="477071" cy="369332"/>
            <a:chOff x="1859758" y="1831907"/>
            <a:chExt cx="477071" cy="369332"/>
          </a:xfrm>
        </p:grpSpPr>
        <p:sp>
          <p:nvSpPr>
            <p:cNvPr id="29" name="Pentagon 2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30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04373" y="3965029"/>
            <a:ext cx="535648" cy="420226"/>
            <a:chOff x="1858793" y="1828052"/>
            <a:chExt cx="535648" cy="420226"/>
          </a:xfrm>
        </p:grpSpPr>
        <p:sp>
          <p:nvSpPr>
            <p:cNvPr id="32" name="Heart 31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58793" y="182805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120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616569" y="3427248"/>
            <a:ext cx="464875" cy="369332"/>
            <a:chOff x="1871954" y="1831907"/>
            <a:chExt cx="464875" cy="369332"/>
          </a:xfrm>
        </p:grpSpPr>
        <p:sp>
          <p:nvSpPr>
            <p:cNvPr id="35" name="Pentagon 34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74777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058991" y="2283450"/>
            <a:ext cx="428957" cy="420226"/>
            <a:chOff x="1896145" y="1828052"/>
            <a:chExt cx="428957" cy="420226"/>
          </a:xfrm>
        </p:grpSpPr>
        <p:sp>
          <p:nvSpPr>
            <p:cNvPr id="38" name="Heart 37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30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021639" y="1745669"/>
            <a:ext cx="477071" cy="369332"/>
            <a:chOff x="1859758" y="1831907"/>
            <a:chExt cx="477071" cy="369332"/>
          </a:xfrm>
        </p:grpSpPr>
        <p:sp>
          <p:nvSpPr>
            <p:cNvPr id="41" name="Pentagon 40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20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50618" y="4020882"/>
            <a:ext cx="428957" cy="420226"/>
            <a:chOff x="1896145" y="1828052"/>
            <a:chExt cx="428957" cy="420226"/>
          </a:xfrm>
        </p:grpSpPr>
        <p:sp>
          <p:nvSpPr>
            <p:cNvPr id="44" name="Heart 43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30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013266" y="3483101"/>
            <a:ext cx="477071" cy="369332"/>
            <a:chOff x="1859758" y="1831907"/>
            <a:chExt cx="477071" cy="369332"/>
          </a:xfrm>
        </p:grpSpPr>
        <p:sp>
          <p:nvSpPr>
            <p:cNvPr id="47" name="Pentagon 46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20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024850" y="5695005"/>
            <a:ext cx="428957" cy="420226"/>
            <a:chOff x="1896145" y="1828052"/>
            <a:chExt cx="428957" cy="420226"/>
          </a:xfrm>
        </p:grpSpPr>
        <p:sp>
          <p:nvSpPr>
            <p:cNvPr id="50" name="Heart 49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30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987498" y="5157224"/>
            <a:ext cx="477071" cy="369332"/>
            <a:chOff x="1859758" y="1831907"/>
            <a:chExt cx="477071" cy="369332"/>
          </a:xfrm>
        </p:grpSpPr>
        <p:sp>
          <p:nvSpPr>
            <p:cNvPr id="53" name="Pentagon 52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20</a:t>
              </a:r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704281" y="2304109"/>
            <a:ext cx="428957" cy="420226"/>
            <a:chOff x="1896145" y="1828052"/>
            <a:chExt cx="428957" cy="420226"/>
          </a:xfrm>
        </p:grpSpPr>
        <p:sp>
          <p:nvSpPr>
            <p:cNvPr id="56" name="Heart 5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55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666929" y="1766328"/>
            <a:ext cx="477071" cy="369332"/>
            <a:chOff x="1859758" y="1831907"/>
            <a:chExt cx="477071" cy="369332"/>
          </a:xfrm>
        </p:grpSpPr>
        <p:sp>
          <p:nvSpPr>
            <p:cNvPr id="59" name="Pentagon 5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35</a:t>
              </a:r>
              <a:endParaRPr lang="en-US" dirty="0"/>
            </a:p>
          </p:txBody>
        </p:sp>
      </p:grpSp>
      <p:pic>
        <p:nvPicPr>
          <p:cNvPr id="2" name="Picture 1" descr="oQQDkAf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6104" y="3819094"/>
            <a:ext cx="2191999" cy="109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16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6" name="Picture 5" descr="rpg_lion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43" b="96809" l="4237" r="974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710" y="1992808"/>
            <a:ext cx="1624771" cy="1294308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2" name="Picture 11" descr="rpg_spi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54" y="2135660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3" name="Picture 12" descr="rpg_spi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54" y="3873063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4" name="Picture 13" descr="rpg_spi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52" y="5648658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5" name="Picture 14" descr="rpg_archer_weak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8" y="1856068"/>
            <a:ext cx="784372" cy="131320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6" name="Picture 15" descr="Rpg_archer_strong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43" y="3511288"/>
            <a:ext cx="804601" cy="141362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7" name="Picture 16" descr="rgp_ax_strong.pn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20" y="3483282"/>
            <a:ext cx="791595" cy="150014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1897110" y="2369688"/>
            <a:ext cx="428957" cy="420226"/>
            <a:chOff x="1896145" y="1828052"/>
            <a:chExt cx="428957" cy="420226"/>
          </a:xfrm>
        </p:grpSpPr>
        <p:sp>
          <p:nvSpPr>
            <p:cNvPr id="19" name="Heart 1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59758" y="1831907"/>
            <a:ext cx="477071" cy="369332"/>
            <a:chOff x="1859758" y="1831907"/>
            <a:chExt cx="477071" cy="369332"/>
          </a:xfrm>
        </p:grpSpPr>
        <p:sp>
          <p:nvSpPr>
            <p:cNvPr id="22" name="Pentagon 2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8075" y="3969564"/>
            <a:ext cx="428957" cy="420226"/>
            <a:chOff x="1896145" y="1828052"/>
            <a:chExt cx="428957" cy="420226"/>
          </a:xfrm>
        </p:grpSpPr>
        <p:sp>
          <p:nvSpPr>
            <p:cNvPr id="26" name="Heart 2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60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860723" y="3431783"/>
            <a:ext cx="477071" cy="369332"/>
            <a:chOff x="1859758" y="1831907"/>
            <a:chExt cx="477071" cy="369332"/>
          </a:xfrm>
        </p:grpSpPr>
        <p:sp>
          <p:nvSpPr>
            <p:cNvPr id="29" name="Pentagon 2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30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04373" y="3965029"/>
            <a:ext cx="535648" cy="420226"/>
            <a:chOff x="1858793" y="1828052"/>
            <a:chExt cx="535648" cy="420226"/>
          </a:xfrm>
        </p:grpSpPr>
        <p:sp>
          <p:nvSpPr>
            <p:cNvPr id="32" name="Heart 31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58793" y="182805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120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616569" y="3427248"/>
            <a:ext cx="464875" cy="369332"/>
            <a:chOff x="1871954" y="1831907"/>
            <a:chExt cx="464875" cy="369332"/>
          </a:xfrm>
        </p:grpSpPr>
        <p:sp>
          <p:nvSpPr>
            <p:cNvPr id="35" name="Pentagon 34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74777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058991" y="2283450"/>
            <a:ext cx="428957" cy="420226"/>
            <a:chOff x="1896145" y="1828052"/>
            <a:chExt cx="428957" cy="420226"/>
          </a:xfrm>
        </p:grpSpPr>
        <p:sp>
          <p:nvSpPr>
            <p:cNvPr id="38" name="Heart 37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30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021639" y="1745669"/>
            <a:ext cx="477071" cy="369332"/>
            <a:chOff x="1859758" y="1831907"/>
            <a:chExt cx="477071" cy="369332"/>
          </a:xfrm>
        </p:grpSpPr>
        <p:sp>
          <p:nvSpPr>
            <p:cNvPr id="41" name="Pentagon 40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20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50618" y="4020882"/>
            <a:ext cx="428957" cy="420226"/>
            <a:chOff x="1896145" y="1828052"/>
            <a:chExt cx="428957" cy="420226"/>
          </a:xfrm>
        </p:grpSpPr>
        <p:sp>
          <p:nvSpPr>
            <p:cNvPr id="44" name="Heart 43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30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013266" y="3483101"/>
            <a:ext cx="477071" cy="369332"/>
            <a:chOff x="1859758" y="1831907"/>
            <a:chExt cx="477071" cy="369332"/>
          </a:xfrm>
        </p:grpSpPr>
        <p:sp>
          <p:nvSpPr>
            <p:cNvPr id="47" name="Pentagon 46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20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024850" y="5695005"/>
            <a:ext cx="428957" cy="420226"/>
            <a:chOff x="1896145" y="1828052"/>
            <a:chExt cx="428957" cy="420226"/>
          </a:xfrm>
        </p:grpSpPr>
        <p:sp>
          <p:nvSpPr>
            <p:cNvPr id="50" name="Heart 49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30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987498" y="5157224"/>
            <a:ext cx="477071" cy="369332"/>
            <a:chOff x="1859758" y="1831907"/>
            <a:chExt cx="477071" cy="369332"/>
          </a:xfrm>
        </p:grpSpPr>
        <p:sp>
          <p:nvSpPr>
            <p:cNvPr id="53" name="Pentagon 52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20</a:t>
              </a:r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704281" y="2304109"/>
            <a:ext cx="428957" cy="420226"/>
            <a:chOff x="1896145" y="1828052"/>
            <a:chExt cx="428957" cy="420226"/>
          </a:xfrm>
        </p:grpSpPr>
        <p:sp>
          <p:nvSpPr>
            <p:cNvPr id="56" name="Heart 5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55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666929" y="1766328"/>
            <a:ext cx="477071" cy="369332"/>
            <a:chOff x="1859758" y="1831907"/>
            <a:chExt cx="477071" cy="369332"/>
          </a:xfrm>
        </p:grpSpPr>
        <p:sp>
          <p:nvSpPr>
            <p:cNvPr id="59" name="Pentagon 5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35</a:t>
              </a:r>
              <a:endParaRPr lang="en-US" dirty="0"/>
            </a:p>
          </p:txBody>
        </p:sp>
      </p:grpSp>
      <p:pic>
        <p:nvPicPr>
          <p:cNvPr id="2" name="Picture 1" descr="oQQDkAf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6104" y="3819094"/>
            <a:ext cx="2191999" cy="109307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9141" y="116084"/>
            <a:ext cx="82417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Why include </a:t>
            </a:r>
            <a:r>
              <a:rPr lang="en-US" sz="8000" dirty="0" err="1" smtClean="0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Balto</a:t>
            </a:r>
            <a:r>
              <a:rPr lang="en-US" sz="8000" dirty="0" smtClean="0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?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0695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248" y="-75197"/>
            <a:ext cx="9360497" cy="69331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09955" y="46989"/>
            <a:ext cx="4399103" cy="25570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5123" tIns="57561" rIns="115123" bIns="57561" rtlCol="0" anchor="ctr"/>
          <a:lstStyle/>
          <a:p>
            <a:pPr algn="ctr"/>
            <a:endParaRPr lang="en-US"/>
          </a:p>
        </p:txBody>
      </p:sp>
      <p:sp>
        <p:nvSpPr>
          <p:cNvPr id="6" name="Cloud Callout 5"/>
          <p:cNvSpPr/>
          <p:nvPr/>
        </p:nvSpPr>
        <p:spPr>
          <a:xfrm flipH="1">
            <a:off x="-4" y="234251"/>
            <a:ext cx="4118117" cy="2798680"/>
          </a:xfrm>
          <a:prstGeom prst="cloudCallout">
            <a:avLst>
              <a:gd name="adj1" fmla="val 724"/>
              <a:gd name="adj2" fmla="val 6382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ob Programming 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11" y="1821905"/>
            <a:ext cx="6164841" cy="4872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7318" y="1010977"/>
            <a:ext cx="266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800" dirty="0" smtClean="0"/>
              <a:t>Oh, I know this</a:t>
            </a:r>
            <a:r>
              <a:rPr lang="mr-IN" sz="2800" dirty="0" smtClean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4900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248" y="-75197"/>
            <a:ext cx="9360497" cy="69331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09955" y="46989"/>
            <a:ext cx="4399103" cy="25570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5123" tIns="57561" rIns="115123" bIns="57561" rtlCol="0" anchor="ctr"/>
          <a:lstStyle/>
          <a:p>
            <a:pPr algn="ctr"/>
            <a:endParaRPr lang="en-US"/>
          </a:p>
        </p:txBody>
      </p:sp>
      <p:pic>
        <p:nvPicPr>
          <p:cNvPr id="3" name="Picture 2" descr="Mob Programming 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11" y="1821905"/>
            <a:ext cx="6164841" cy="48727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190796" y="1109609"/>
            <a:ext cx="2182354" cy="949332"/>
          </a:xfrm>
          <a:prstGeom prst="wedgeRoundRectCallout">
            <a:avLst>
              <a:gd name="adj1" fmla="val 40749"/>
              <a:gd name="adj2" fmla="val 94968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8151" y="1344851"/>
            <a:ext cx="1293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 smtClean="0"/>
              <a:t>…u</a:t>
            </a:r>
            <a:r>
              <a:rPr lang="x-none" sz="2800" dirty="0" smtClean="0"/>
              <a:t>m</a:t>
            </a:r>
            <a:r>
              <a:rPr lang="mr-IN" sz="2800" dirty="0" smtClean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1459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248" y="-75197"/>
            <a:ext cx="9360497" cy="69331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09955" y="46989"/>
            <a:ext cx="4399103" cy="25570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5123" tIns="57561" rIns="115123" bIns="57561" rtlCol="0" anchor="ctr"/>
          <a:lstStyle/>
          <a:p>
            <a:pPr algn="ctr"/>
            <a:endParaRPr lang="en-US"/>
          </a:p>
        </p:txBody>
      </p:sp>
      <p:sp>
        <p:nvSpPr>
          <p:cNvPr id="6" name="Cloud Callout 5"/>
          <p:cNvSpPr/>
          <p:nvPr/>
        </p:nvSpPr>
        <p:spPr>
          <a:xfrm flipH="1">
            <a:off x="-4" y="234251"/>
            <a:ext cx="4118117" cy="2798680"/>
          </a:xfrm>
          <a:prstGeom prst="cloudCallout">
            <a:avLst>
              <a:gd name="adj1" fmla="val 724"/>
              <a:gd name="adj2" fmla="val 6382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ob Programming 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11" y="1821905"/>
            <a:ext cx="6164841" cy="4872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7318" y="1010977"/>
            <a:ext cx="33018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Hold on, I think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he can get this</a:t>
            </a:r>
            <a:r>
              <a:rPr lang="mr-IN" sz="2800" dirty="0" smtClean="0"/>
              <a:t>….</a:t>
            </a:r>
            <a:endParaRPr lang="en-US" sz="28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190796" y="1109609"/>
            <a:ext cx="2182354" cy="949332"/>
          </a:xfrm>
          <a:prstGeom prst="wedgeRoundRectCallout">
            <a:avLst>
              <a:gd name="adj1" fmla="val 40749"/>
              <a:gd name="adj2" fmla="val 94968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8151" y="1344851"/>
            <a:ext cx="1293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 smtClean="0"/>
              <a:t>…u</a:t>
            </a:r>
            <a:r>
              <a:rPr lang="x-none" sz="2800" dirty="0" smtClean="0"/>
              <a:t>m</a:t>
            </a:r>
            <a:r>
              <a:rPr lang="mr-IN" sz="2800" dirty="0" smtClean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8037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248" y="-75197"/>
            <a:ext cx="9360497" cy="69331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09955" y="46989"/>
            <a:ext cx="4399103" cy="25570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5123" tIns="57561" rIns="115123" bIns="57561" rtlCol="0" anchor="ctr"/>
          <a:lstStyle/>
          <a:p>
            <a:pPr algn="ctr"/>
            <a:endParaRPr lang="en-US"/>
          </a:p>
        </p:txBody>
      </p:sp>
      <p:pic>
        <p:nvPicPr>
          <p:cNvPr id="3" name="Picture 2" descr="Mob Programming 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11" y="1821905"/>
            <a:ext cx="6164841" cy="48727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190796" y="1109609"/>
            <a:ext cx="2182354" cy="949332"/>
          </a:xfrm>
          <a:prstGeom prst="wedgeRoundRectCallout">
            <a:avLst>
              <a:gd name="adj1" fmla="val 40749"/>
              <a:gd name="adj2" fmla="val 94968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8151" y="1344851"/>
            <a:ext cx="19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000" dirty="0" smtClean="0"/>
              <a:t>Let’s start by…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6484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6" name="Picture 5" descr="rpg_lion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43" b="96809" l="4237" r="974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710" y="1992808"/>
            <a:ext cx="1624771" cy="1294308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2" name="Picture 11" descr="rpg_spi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54" y="2135660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3" name="Picture 12" descr="rpg_spi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54" y="3873063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4" name="Picture 13" descr="rpg_spi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52" y="5648658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5" name="Picture 14" descr="rpg_archer_weak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8" y="1856068"/>
            <a:ext cx="784372" cy="131320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6" name="Picture 15" descr="Rpg_archer_strong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43" y="3511288"/>
            <a:ext cx="804601" cy="141362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7" name="Picture 16" descr="rgp_ax_strong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20" y="3483282"/>
            <a:ext cx="791595" cy="150014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8" name="Picture 17" descr="rpg_boss.jp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92" b="99808" l="10000" r="958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896" y="3287116"/>
            <a:ext cx="1675103" cy="1675103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1897110" y="2369688"/>
            <a:ext cx="428957" cy="420226"/>
            <a:chOff x="1896145" y="1828052"/>
            <a:chExt cx="428957" cy="420226"/>
          </a:xfrm>
        </p:grpSpPr>
        <p:sp>
          <p:nvSpPr>
            <p:cNvPr id="19" name="Heart 1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59758" y="1831907"/>
            <a:ext cx="477071" cy="369332"/>
            <a:chOff x="1859758" y="1831907"/>
            <a:chExt cx="477071" cy="369332"/>
          </a:xfrm>
        </p:grpSpPr>
        <p:sp>
          <p:nvSpPr>
            <p:cNvPr id="22" name="Pentagon 2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8075" y="3969564"/>
            <a:ext cx="428957" cy="420226"/>
            <a:chOff x="1896145" y="1828052"/>
            <a:chExt cx="428957" cy="420226"/>
          </a:xfrm>
        </p:grpSpPr>
        <p:sp>
          <p:nvSpPr>
            <p:cNvPr id="26" name="Heart 2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60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860723" y="3431783"/>
            <a:ext cx="477071" cy="369332"/>
            <a:chOff x="1859758" y="1831907"/>
            <a:chExt cx="477071" cy="369332"/>
          </a:xfrm>
        </p:grpSpPr>
        <p:sp>
          <p:nvSpPr>
            <p:cNvPr id="29" name="Pentagon 2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30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04373" y="3965029"/>
            <a:ext cx="535648" cy="420226"/>
            <a:chOff x="1858793" y="1828052"/>
            <a:chExt cx="535648" cy="420226"/>
          </a:xfrm>
        </p:grpSpPr>
        <p:sp>
          <p:nvSpPr>
            <p:cNvPr id="32" name="Heart 31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58793" y="182805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120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560895" y="3427248"/>
            <a:ext cx="535648" cy="369332"/>
            <a:chOff x="1816280" y="1831907"/>
            <a:chExt cx="535648" cy="369332"/>
          </a:xfrm>
        </p:grpSpPr>
        <p:sp>
          <p:nvSpPr>
            <p:cNvPr id="35" name="Pentagon 34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16280" y="1831907"/>
              <a:ext cx="535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100</a:t>
              </a:r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058991" y="2283450"/>
            <a:ext cx="428957" cy="420226"/>
            <a:chOff x="1896145" y="1828052"/>
            <a:chExt cx="428957" cy="420226"/>
          </a:xfrm>
        </p:grpSpPr>
        <p:sp>
          <p:nvSpPr>
            <p:cNvPr id="38" name="Heart 37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30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021639" y="1745669"/>
            <a:ext cx="477071" cy="369332"/>
            <a:chOff x="1859758" y="1831907"/>
            <a:chExt cx="477071" cy="369332"/>
          </a:xfrm>
        </p:grpSpPr>
        <p:sp>
          <p:nvSpPr>
            <p:cNvPr id="41" name="Pentagon 40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20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50618" y="4020882"/>
            <a:ext cx="428957" cy="420226"/>
            <a:chOff x="1896145" y="1828052"/>
            <a:chExt cx="428957" cy="420226"/>
          </a:xfrm>
        </p:grpSpPr>
        <p:sp>
          <p:nvSpPr>
            <p:cNvPr id="44" name="Heart 43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30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013266" y="3483101"/>
            <a:ext cx="477071" cy="369332"/>
            <a:chOff x="1859758" y="1831907"/>
            <a:chExt cx="477071" cy="369332"/>
          </a:xfrm>
        </p:grpSpPr>
        <p:sp>
          <p:nvSpPr>
            <p:cNvPr id="47" name="Pentagon 46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20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024850" y="5695005"/>
            <a:ext cx="428957" cy="420226"/>
            <a:chOff x="1896145" y="1828052"/>
            <a:chExt cx="428957" cy="420226"/>
          </a:xfrm>
        </p:grpSpPr>
        <p:sp>
          <p:nvSpPr>
            <p:cNvPr id="50" name="Heart 49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30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987498" y="5157224"/>
            <a:ext cx="477071" cy="369332"/>
            <a:chOff x="1859758" y="1831907"/>
            <a:chExt cx="477071" cy="369332"/>
          </a:xfrm>
        </p:grpSpPr>
        <p:sp>
          <p:nvSpPr>
            <p:cNvPr id="53" name="Pentagon 52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20</a:t>
              </a:r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704281" y="2304109"/>
            <a:ext cx="428957" cy="420226"/>
            <a:chOff x="1896145" y="1828052"/>
            <a:chExt cx="428957" cy="420226"/>
          </a:xfrm>
        </p:grpSpPr>
        <p:sp>
          <p:nvSpPr>
            <p:cNvPr id="56" name="Heart 5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55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666929" y="1766328"/>
            <a:ext cx="477071" cy="369332"/>
            <a:chOff x="1859758" y="1831907"/>
            <a:chExt cx="477071" cy="369332"/>
          </a:xfrm>
        </p:grpSpPr>
        <p:sp>
          <p:nvSpPr>
            <p:cNvPr id="59" name="Pentagon 5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35</a:t>
              </a:r>
              <a:endParaRPr lang="en-US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631311" y="3969564"/>
            <a:ext cx="535648" cy="420226"/>
            <a:chOff x="1858793" y="1828052"/>
            <a:chExt cx="535648" cy="420226"/>
          </a:xfrm>
        </p:grpSpPr>
        <p:sp>
          <p:nvSpPr>
            <p:cNvPr id="68" name="Heart 67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858793" y="182805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800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587833" y="3431783"/>
            <a:ext cx="535648" cy="369332"/>
            <a:chOff x="1816280" y="1831907"/>
            <a:chExt cx="535648" cy="369332"/>
          </a:xfrm>
        </p:grpSpPr>
        <p:sp>
          <p:nvSpPr>
            <p:cNvPr id="71" name="Pentagon 70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816280" y="1831907"/>
              <a:ext cx="535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450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768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248" y="-75197"/>
            <a:ext cx="9360497" cy="69331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09955" y="46989"/>
            <a:ext cx="4399103" cy="25570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5123" tIns="57561" rIns="115123" bIns="57561" rtlCol="0" anchor="ctr"/>
          <a:lstStyle/>
          <a:p>
            <a:pPr algn="ctr"/>
            <a:endParaRPr lang="en-US"/>
          </a:p>
        </p:txBody>
      </p:sp>
      <p:sp>
        <p:nvSpPr>
          <p:cNvPr id="6" name="Cloud Callout 5"/>
          <p:cNvSpPr/>
          <p:nvPr/>
        </p:nvSpPr>
        <p:spPr>
          <a:xfrm flipH="1">
            <a:off x="-4" y="234251"/>
            <a:ext cx="4118117" cy="2798680"/>
          </a:xfrm>
          <a:prstGeom prst="cloudCallout">
            <a:avLst>
              <a:gd name="adj1" fmla="val 724"/>
              <a:gd name="adj2" fmla="val 6382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ob Programming 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11" y="1821905"/>
            <a:ext cx="6164841" cy="4872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6351" y="726327"/>
            <a:ext cx="34925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800" dirty="0" smtClean="0"/>
              <a:t>That’s not right, but </a:t>
            </a:r>
          </a:p>
          <a:p>
            <a:r>
              <a:rPr lang="en-US" sz="2800" b="1" dirty="0"/>
              <a:t>b</a:t>
            </a:r>
            <a:r>
              <a:rPr lang="x-none" sz="2800" b="1" dirty="0" smtClean="0"/>
              <a:t>e patient </a:t>
            </a:r>
            <a:r>
              <a:rPr lang="x-none" sz="2800" dirty="0" smtClean="0"/>
              <a:t>maybe he’ll </a:t>
            </a:r>
          </a:p>
          <a:p>
            <a:r>
              <a:rPr lang="x-none" sz="2800" dirty="0" smtClean="0"/>
              <a:t>  get there in the end</a:t>
            </a:r>
            <a:endParaRPr lang="en-US" sz="28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190796" y="1109609"/>
            <a:ext cx="2182354" cy="949332"/>
          </a:xfrm>
          <a:prstGeom prst="wedgeRoundRectCallout">
            <a:avLst>
              <a:gd name="adj1" fmla="val 40749"/>
              <a:gd name="adj2" fmla="val 94968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8151" y="1344851"/>
            <a:ext cx="1794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 smtClean="0"/>
              <a:t>…........…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3466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248" y="-75197"/>
            <a:ext cx="9360497" cy="69331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09955" y="46989"/>
            <a:ext cx="4399103" cy="25570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5123" tIns="57561" rIns="115123" bIns="57561" rtlCol="0" anchor="ctr"/>
          <a:lstStyle/>
          <a:p>
            <a:pPr algn="ctr"/>
            <a:endParaRPr lang="en-US"/>
          </a:p>
        </p:txBody>
      </p:sp>
      <p:sp>
        <p:nvSpPr>
          <p:cNvPr id="6" name="Cloud Callout 5"/>
          <p:cNvSpPr/>
          <p:nvPr/>
        </p:nvSpPr>
        <p:spPr>
          <a:xfrm flipH="1">
            <a:off x="-4" y="234251"/>
            <a:ext cx="4118117" cy="2798680"/>
          </a:xfrm>
          <a:prstGeom prst="cloudCallout">
            <a:avLst>
              <a:gd name="adj1" fmla="val 724"/>
              <a:gd name="adj2" fmla="val 6382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ob Programming 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11" y="1821905"/>
            <a:ext cx="6164841" cy="4872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7031" y="726327"/>
            <a:ext cx="417251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800" dirty="0" smtClean="0"/>
              <a:t>Oh, I don’t think he’s</a:t>
            </a:r>
          </a:p>
          <a:p>
            <a:r>
              <a:rPr lang="x-none" sz="2800" dirty="0" smtClean="0"/>
              <a:t>seen </a:t>
            </a:r>
            <a:r>
              <a:rPr lang="en-US" sz="2800" dirty="0" smtClean="0"/>
              <a:t>t</a:t>
            </a:r>
            <a:r>
              <a:rPr lang="x-none" sz="2800" dirty="0" smtClean="0"/>
              <a:t>his technique before, </a:t>
            </a:r>
          </a:p>
          <a:p>
            <a:r>
              <a:rPr lang="en-US" sz="2800" dirty="0" smtClean="0"/>
              <a:t>      t</a:t>
            </a:r>
            <a:r>
              <a:rPr lang="x-none" sz="2800" dirty="0" smtClean="0"/>
              <a:t>ime for me to </a:t>
            </a:r>
          </a:p>
          <a:p>
            <a:r>
              <a:rPr lang="x-none" sz="2800" dirty="0" smtClean="0"/>
              <a:t>          introduce it.</a:t>
            </a:r>
            <a:endParaRPr lang="en-US" sz="28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190796" y="1109609"/>
            <a:ext cx="2182354" cy="949332"/>
          </a:xfrm>
          <a:prstGeom prst="wedgeRoundRectCallout">
            <a:avLst>
              <a:gd name="adj1" fmla="val 40749"/>
              <a:gd name="adj2" fmla="val 94968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8151" y="1344851"/>
            <a:ext cx="1143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r>
              <a:rPr lang="mr-IN" sz="2800" dirty="0" smtClean="0"/>
              <a:t>one.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1716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15" name="Picture 14" descr="rpg_archer_weak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8" y="1856068"/>
            <a:ext cx="784372" cy="131320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6" name="Picture 15" descr="Rpg_archer_strong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43" y="3511288"/>
            <a:ext cx="804601" cy="141362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7" name="Picture 16" descr="rgp_ax_strong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20" y="3483282"/>
            <a:ext cx="791595" cy="150014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1897110" y="2369688"/>
            <a:ext cx="428957" cy="420226"/>
            <a:chOff x="1896145" y="1828052"/>
            <a:chExt cx="428957" cy="420226"/>
          </a:xfrm>
        </p:grpSpPr>
        <p:sp>
          <p:nvSpPr>
            <p:cNvPr id="19" name="Heart 1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59758" y="1831907"/>
            <a:ext cx="477071" cy="369332"/>
            <a:chOff x="1859758" y="1831907"/>
            <a:chExt cx="477071" cy="369332"/>
          </a:xfrm>
        </p:grpSpPr>
        <p:sp>
          <p:nvSpPr>
            <p:cNvPr id="22" name="Pentagon 2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8075" y="3969564"/>
            <a:ext cx="428957" cy="420226"/>
            <a:chOff x="1896145" y="1828052"/>
            <a:chExt cx="428957" cy="420226"/>
          </a:xfrm>
        </p:grpSpPr>
        <p:sp>
          <p:nvSpPr>
            <p:cNvPr id="26" name="Heart 2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60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860723" y="3431783"/>
            <a:ext cx="477071" cy="369332"/>
            <a:chOff x="1859758" y="1831907"/>
            <a:chExt cx="477071" cy="369332"/>
          </a:xfrm>
        </p:grpSpPr>
        <p:sp>
          <p:nvSpPr>
            <p:cNvPr id="29" name="Pentagon 2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30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04373" y="3965029"/>
            <a:ext cx="535648" cy="420226"/>
            <a:chOff x="1858793" y="1828052"/>
            <a:chExt cx="535648" cy="420226"/>
          </a:xfrm>
        </p:grpSpPr>
        <p:sp>
          <p:nvSpPr>
            <p:cNvPr id="32" name="Heart 31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58793" y="182805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120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560895" y="3427248"/>
            <a:ext cx="535648" cy="369332"/>
            <a:chOff x="1816280" y="1831907"/>
            <a:chExt cx="535648" cy="369332"/>
          </a:xfrm>
        </p:grpSpPr>
        <p:sp>
          <p:nvSpPr>
            <p:cNvPr id="35" name="Pentagon 34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16280" y="1831907"/>
              <a:ext cx="535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100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70951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17" name="Picture 16" descr="rgp_ax_strong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76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20" y="3483282"/>
            <a:ext cx="791595" cy="150014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1897110" y="2369688"/>
            <a:ext cx="428957" cy="420226"/>
            <a:chOff x="1896145" y="1828052"/>
            <a:chExt cx="428957" cy="420226"/>
          </a:xfrm>
        </p:grpSpPr>
        <p:sp>
          <p:nvSpPr>
            <p:cNvPr id="19" name="Heart 1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59758" y="1831907"/>
            <a:ext cx="477071" cy="369332"/>
            <a:chOff x="1859758" y="1831907"/>
            <a:chExt cx="477071" cy="369332"/>
          </a:xfrm>
        </p:grpSpPr>
        <p:sp>
          <p:nvSpPr>
            <p:cNvPr id="22" name="Pentagon 2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8075" y="3969564"/>
            <a:ext cx="428957" cy="420226"/>
            <a:chOff x="1896145" y="1828052"/>
            <a:chExt cx="428957" cy="420226"/>
          </a:xfrm>
        </p:grpSpPr>
        <p:sp>
          <p:nvSpPr>
            <p:cNvPr id="26" name="Heart 2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60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860723" y="3431783"/>
            <a:ext cx="477071" cy="369332"/>
            <a:chOff x="1859758" y="1831907"/>
            <a:chExt cx="477071" cy="369332"/>
          </a:xfrm>
        </p:grpSpPr>
        <p:sp>
          <p:nvSpPr>
            <p:cNvPr id="29" name="Pentagon 2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30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04373" y="3965029"/>
            <a:ext cx="535648" cy="420226"/>
            <a:chOff x="1858793" y="1828052"/>
            <a:chExt cx="535648" cy="420226"/>
          </a:xfrm>
        </p:grpSpPr>
        <p:sp>
          <p:nvSpPr>
            <p:cNvPr id="32" name="Heart 31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58793" y="182805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120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560895" y="3427248"/>
            <a:ext cx="535648" cy="369332"/>
            <a:chOff x="1816280" y="1831907"/>
            <a:chExt cx="535648" cy="369332"/>
          </a:xfrm>
        </p:grpSpPr>
        <p:sp>
          <p:nvSpPr>
            <p:cNvPr id="35" name="Pentagon 34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16280" y="1831907"/>
              <a:ext cx="535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100</a:t>
              </a:r>
              <a:endParaRPr lang="en-US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434413" y="646536"/>
            <a:ext cx="4378512" cy="5674949"/>
            <a:chOff x="4565146" y="4786104"/>
            <a:chExt cx="1184624" cy="1535380"/>
          </a:xfrm>
        </p:grpSpPr>
        <p:pic>
          <p:nvPicPr>
            <p:cNvPr id="37" name="Picture 36" descr="rgp_ax_strong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9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146" y="4821337"/>
              <a:ext cx="791595" cy="1500147"/>
            </a:xfrm>
            <a:prstGeom prst="rect">
              <a:avLst/>
            </a:prstGeom>
            <a:effectLst>
              <a:glow rad="38100">
                <a:schemeClr val="bg1">
                  <a:alpha val="49000"/>
                </a:schemeClr>
              </a:glow>
            </a:effectLst>
          </p:spPr>
        </p:pic>
        <p:grpSp>
          <p:nvGrpSpPr>
            <p:cNvPr id="38" name="Group 37"/>
            <p:cNvGrpSpPr/>
            <p:nvPr/>
          </p:nvGrpSpPr>
          <p:grpSpPr>
            <a:xfrm>
              <a:off x="5310051" y="5330347"/>
              <a:ext cx="428957" cy="392963"/>
              <a:chOff x="1896145" y="1855315"/>
              <a:chExt cx="428957" cy="392963"/>
            </a:xfrm>
          </p:grpSpPr>
          <p:sp>
            <p:nvSpPr>
              <p:cNvPr id="39" name="Heart 38"/>
              <p:cNvSpPr/>
              <p:nvPr/>
            </p:nvSpPr>
            <p:spPr>
              <a:xfrm>
                <a:off x="1896145" y="1855315"/>
                <a:ext cx="428957" cy="392963"/>
              </a:xfrm>
              <a:prstGeom prst="heart">
                <a:avLst/>
              </a:prstGeom>
              <a:solidFill>
                <a:srgbClr val="FF0000"/>
              </a:solidFill>
              <a:ln>
                <a:solidFill>
                  <a:srgbClr val="8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945361" y="1890589"/>
                <a:ext cx="334841" cy="249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 smtClean="0">
                    <a:solidFill>
                      <a:schemeClr val="bg1"/>
                    </a:solidFill>
                  </a:rPr>
                  <a:t>120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5284895" y="4786104"/>
              <a:ext cx="464875" cy="322475"/>
              <a:chOff x="1871954" y="1852708"/>
              <a:chExt cx="464875" cy="322475"/>
            </a:xfrm>
          </p:grpSpPr>
          <p:sp>
            <p:nvSpPr>
              <p:cNvPr id="42" name="Pentagon 41"/>
              <p:cNvSpPr/>
              <p:nvPr/>
            </p:nvSpPr>
            <p:spPr>
              <a:xfrm rot="18928227">
                <a:off x="1871954" y="1852708"/>
                <a:ext cx="464875" cy="322475"/>
              </a:xfrm>
              <a:prstGeom prst="homePlate">
                <a:avLst>
                  <a:gd name="adj" fmla="val 54195"/>
                </a:avLst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897110" y="1883337"/>
                <a:ext cx="334841" cy="2498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5400" dirty="0" smtClean="0"/>
                  <a:t>100</a:t>
                </a:r>
                <a:endParaRPr lang="en-US" sz="5400" dirty="0"/>
              </a:p>
            </p:txBody>
          </p:sp>
        </p:grpSp>
      </p:grpSp>
      <p:pic>
        <p:nvPicPr>
          <p:cNvPr id="44" name="Picture 43" descr="rpg_archer_weak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8" y="1856068"/>
            <a:ext cx="784372" cy="131320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45" name="Picture 44" descr="Rpg_archer_strong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43" y="3511288"/>
            <a:ext cx="804601" cy="141362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sp>
        <p:nvSpPr>
          <p:cNvPr id="3" name="TextBox 2"/>
          <p:cNvSpPr txBox="1"/>
          <p:nvPr/>
        </p:nvSpPr>
        <p:spPr>
          <a:xfrm>
            <a:off x="5162752" y="5533951"/>
            <a:ext cx="2354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 smtClean="0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Balto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303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17" name="Picture 16" descr="rgp_ax_strong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76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20" y="3483282"/>
            <a:ext cx="791595" cy="150014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1897110" y="2369688"/>
            <a:ext cx="428957" cy="420226"/>
            <a:chOff x="1896145" y="1828052"/>
            <a:chExt cx="428957" cy="420226"/>
          </a:xfrm>
        </p:grpSpPr>
        <p:sp>
          <p:nvSpPr>
            <p:cNvPr id="19" name="Heart 1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59758" y="1831907"/>
            <a:ext cx="477071" cy="369332"/>
            <a:chOff x="1859758" y="1831907"/>
            <a:chExt cx="477071" cy="369332"/>
          </a:xfrm>
        </p:grpSpPr>
        <p:sp>
          <p:nvSpPr>
            <p:cNvPr id="22" name="Pentagon 2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8075" y="3969564"/>
            <a:ext cx="428957" cy="420226"/>
            <a:chOff x="1896145" y="1828052"/>
            <a:chExt cx="428957" cy="420226"/>
          </a:xfrm>
        </p:grpSpPr>
        <p:sp>
          <p:nvSpPr>
            <p:cNvPr id="26" name="Heart 2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60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860723" y="3431783"/>
            <a:ext cx="477071" cy="369332"/>
            <a:chOff x="1859758" y="1831907"/>
            <a:chExt cx="477071" cy="369332"/>
          </a:xfrm>
        </p:grpSpPr>
        <p:sp>
          <p:nvSpPr>
            <p:cNvPr id="29" name="Pentagon 2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30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04373" y="3965029"/>
            <a:ext cx="535648" cy="420226"/>
            <a:chOff x="1858793" y="1828052"/>
            <a:chExt cx="535648" cy="420226"/>
          </a:xfrm>
        </p:grpSpPr>
        <p:sp>
          <p:nvSpPr>
            <p:cNvPr id="32" name="Heart 31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58793" y="182805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120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560895" y="3427248"/>
            <a:ext cx="535648" cy="369332"/>
            <a:chOff x="1816280" y="1831907"/>
            <a:chExt cx="535648" cy="369332"/>
          </a:xfrm>
        </p:grpSpPr>
        <p:sp>
          <p:nvSpPr>
            <p:cNvPr id="35" name="Pentagon 34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16280" y="1831907"/>
              <a:ext cx="535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100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415774" y="2548105"/>
            <a:ext cx="1585476" cy="1452438"/>
            <a:chOff x="1896145" y="1855315"/>
            <a:chExt cx="428957" cy="392963"/>
          </a:xfrm>
        </p:grpSpPr>
        <p:sp>
          <p:nvSpPr>
            <p:cNvPr id="39" name="Heart 3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92840" y="1890589"/>
              <a:ext cx="239882" cy="249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 smtClean="0">
                  <a:solidFill>
                    <a:schemeClr val="bg1"/>
                  </a:solidFill>
                </a:rPr>
                <a:t>60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322794" y="536517"/>
            <a:ext cx="1718234" cy="1191906"/>
            <a:chOff x="1871954" y="1852708"/>
            <a:chExt cx="464875" cy="322475"/>
          </a:xfrm>
        </p:grpSpPr>
        <p:sp>
          <p:nvSpPr>
            <p:cNvPr id="42" name="Pentagon 4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34256" y="1904792"/>
              <a:ext cx="239882" cy="2498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 dirty="0" smtClean="0"/>
                <a:t>30</a:t>
              </a:r>
              <a:endParaRPr lang="en-US" sz="5400" dirty="0"/>
            </a:p>
          </p:txBody>
        </p:sp>
      </p:grpSp>
      <p:pic>
        <p:nvPicPr>
          <p:cNvPr id="44" name="Picture 43" descr="rpg_archer_weak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8" y="1856068"/>
            <a:ext cx="784372" cy="131320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45" name="Picture 44" descr="Rpg_archer_strong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43" y="3511288"/>
            <a:ext cx="804601" cy="141362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sp>
        <p:nvSpPr>
          <p:cNvPr id="3" name="TextBox 2"/>
          <p:cNvSpPr txBox="1"/>
          <p:nvPr/>
        </p:nvSpPr>
        <p:spPr>
          <a:xfrm>
            <a:off x="5162752" y="5533951"/>
            <a:ext cx="29343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Naomi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  <p:pic>
        <p:nvPicPr>
          <p:cNvPr id="46" name="Picture 45" descr="Rpg_archer_strong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313" y="776761"/>
            <a:ext cx="3155929" cy="5544724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40123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17" name="Picture 16" descr="rgp_ax_strong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76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20" y="3483282"/>
            <a:ext cx="791595" cy="150014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1897110" y="2369688"/>
            <a:ext cx="428957" cy="420226"/>
            <a:chOff x="1896145" y="1828052"/>
            <a:chExt cx="428957" cy="420226"/>
          </a:xfrm>
        </p:grpSpPr>
        <p:sp>
          <p:nvSpPr>
            <p:cNvPr id="19" name="Heart 1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59758" y="1831907"/>
            <a:ext cx="477071" cy="369332"/>
            <a:chOff x="1859758" y="1831907"/>
            <a:chExt cx="477071" cy="369332"/>
          </a:xfrm>
        </p:grpSpPr>
        <p:sp>
          <p:nvSpPr>
            <p:cNvPr id="22" name="Pentagon 2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8075" y="3969564"/>
            <a:ext cx="428957" cy="420226"/>
            <a:chOff x="1896145" y="1828052"/>
            <a:chExt cx="428957" cy="420226"/>
          </a:xfrm>
        </p:grpSpPr>
        <p:sp>
          <p:nvSpPr>
            <p:cNvPr id="26" name="Heart 2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60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860723" y="3431783"/>
            <a:ext cx="477071" cy="369332"/>
            <a:chOff x="1859758" y="1831907"/>
            <a:chExt cx="477071" cy="369332"/>
          </a:xfrm>
        </p:grpSpPr>
        <p:sp>
          <p:nvSpPr>
            <p:cNvPr id="29" name="Pentagon 2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30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04373" y="3965029"/>
            <a:ext cx="535648" cy="420226"/>
            <a:chOff x="1858793" y="1828052"/>
            <a:chExt cx="535648" cy="420226"/>
          </a:xfrm>
        </p:grpSpPr>
        <p:sp>
          <p:nvSpPr>
            <p:cNvPr id="32" name="Heart 31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58793" y="182805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120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560895" y="3427248"/>
            <a:ext cx="535648" cy="369332"/>
            <a:chOff x="1816280" y="1831907"/>
            <a:chExt cx="535648" cy="369332"/>
          </a:xfrm>
        </p:grpSpPr>
        <p:sp>
          <p:nvSpPr>
            <p:cNvPr id="35" name="Pentagon 34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16280" y="1831907"/>
              <a:ext cx="535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100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415774" y="2548105"/>
            <a:ext cx="1585476" cy="1452438"/>
            <a:chOff x="1896145" y="1855315"/>
            <a:chExt cx="428957" cy="392963"/>
          </a:xfrm>
        </p:grpSpPr>
        <p:sp>
          <p:nvSpPr>
            <p:cNvPr id="39" name="Heart 3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92840" y="1890589"/>
              <a:ext cx="239882" cy="249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2</a:t>
              </a:r>
              <a:r>
                <a:rPr lang="en-US" sz="5400" dirty="0" smtClean="0">
                  <a:solidFill>
                    <a:schemeClr val="bg1"/>
                  </a:solidFill>
                </a:rPr>
                <a:t>0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322794" y="536517"/>
            <a:ext cx="1718234" cy="1191906"/>
            <a:chOff x="1871954" y="1852708"/>
            <a:chExt cx="464875" cy="322475"/>
          </a:xfrm>
        </p:grpSpPr>
        <p:sp>
          <p:nvSpPr>
            <p:cNvPr id="42" name="Pentagon 4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34256" y="1904792"/>
              <a:ext cx="239882" cy="2498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 dirty="0"/>
                <a:t>1</a:t>
              </a:r>
              <a:r>
                <a:rPr lang="en-US" sz="5400" dirty="0" smtClean="0"/>
                <a:t>0</a:t>
              </a:r>
              <a:endParaRPr lang="en-US" sz="5400" dirty="0"/>
            </a:p>
          </p:txBody>
        </p:sp>
      </p:grpSp>
      <p:pic>
        <p:nvPicPr>
          <p:cNvPr id="44" name="Picture 43" descr="rpg_archer_weak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8" y="1856068"/>
            <a:ext cx="784372" cy="131320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45" name="Picture 44" descr="Rpg_archer_strong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43" y="3511288"/>
            <a:ext cx="804601" cy="141362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sp>
        <p:nvSpPr>
          <p:cNvPr id="3" name="TextBox 2"/>
          <p:cNvSpPr txBox="1"/>
          <p:nvPr/>
        </p:nvSpPr>
        <p:spPr>
          <a:xfrm>
            <a:off x="5162752" y="5533951"/>
            <a:ext cx="21222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Faye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  <p:pic>
        <p:nvPicPr>
          <p:cNvPr id="37" name="Picture 36" descr="rpg_archer_weak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702" y="729026"/>
            <a:ext cx="3233643" cy="5413791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4161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6" name="Picture 5" descr="rpg_lion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43" b="96809" l="4237" r="974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710" y="1992808"/>
            <a:ext cx="1624771" cy="1294308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2" name="Picture 11" descr="rpg_spi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54" y="2135660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3" name="Picture 12" descr="rpg_spi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54" y="3873063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4" name="Picture 13" descr="rpg_spi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52" y="5648658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5" name="Picture 14" descr="rpg_archer_weak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8" y="1856068"/>
            <a:ext cx="784372" cy="131320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6" name="Picture 15" descr="Rpg_archer_strong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43" y="3511288"/>
            <a:ext cx="804601" cy="141362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7" name="Picture 16" descr="rgp_ax_strong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20" y="3483282"/>
            <a:ext cx="791595" cy="150014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1897110" y="2369688"/>
            <a:ext cx="428957" cy="420226"/>
            <a:chOff x="1896145" y="1828052"/>
            <a:chExt cx="428957" cy="420226"/>
          </a:xfrm>
        </p:grpSpPr>
        <p:sp>
          <p:nvSpPr>
            <p:cNvPr id="19" name="Heart 1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59758" y="1831907"/>
            <a:ext cx="477071" cy="369332"/>
            <a:chOff x="1859758" y="1831907"/>
            <a:chExt cx="477071" cy="369332"/>
          </a:xfrm>
        </p:grpSpPr>
        <p:sp>
          <p:nvSpPr>
            <p:cNvPr id="22" name="Pentagon 2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8075" y="3969564"/>
            <a:ext cx="428957" cy="420226"/>
            <a:chOff x="1896145" y="1828052"/>
            <a:chExt cx="428957" cy="420226"/>
          </a:xfrm>
        </p:grpSpPr>
        <p:sp>
          <p:nvSpPr>
            <p:cNvPr id="26" name="Heart 2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60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860723" y="3431783"/>
            <a:ext cx="477071" cy="369332"/>
            <a:chOff x="1859758" y="1831907"/>
            <a:chExt cx="477071" cy="369332"/>
          </a:xfrm>
        </p:grpSpPr>
        <p:sp>
          <p:nvSpPr>
            <p:cNvPr id="29" name="Pentagon 2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30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04373" y="3965029"/>
            <a:ext cx="535648" cy="420226"/>
            <a:chOff x="1858793" y="1828052"/>
            <a:chExt cx="535648" cy="420226"/>
          </a:xfrm>
        </p:grpSpPr>
        <p:sp>
          <p:nvSpPr>
            <p:cNvPr id="32" name="Heart 31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58793" y="182805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120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560895" y="3427248"/>
            <a:ext cx="535648" cy="369332"/>
            <a:chOff x="1816280" y="1831907"/>
            <a:chExt cx="535648" cy="369332"/>
          </a:xfrm>
        </p:grpSpPr>
        <p:sp>
          <p:nvSpPr>
            <p:cNvPr id="35" name="Pentagon 34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16280" y="1831907"/>
              <a:ext cx="535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100</a:t>
              </a:r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058991" y="2283450"/>
            <a:ext cx="428957" cy="420226"/>
            <a:chOff x="1896145" y="1828052"/>
            <a:chExt cx="428957" cy="420226"/>
          </a:xfrm>
        </p:grpSpPr>
        <p:sp>
          <p:nvSpPr>
            <p:cNvPr id="38" name="Heart 37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30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021639" y="1745669"/>
            <a:ext cx="477071" cy="369332"/>
            <a:chOff x="1859758" y="1831907"/>
            <a:chExt cx="477071" cy="369332"/>
          </a:xfrm>
        </p:grpSpPr>
        <p:sp>
          <p:nvSpPr>
            <p:cNvPr id="41" name="Pentagon 40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20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50618" y="4020882"/>
            <a:ext cx="428957" cy="420226"/>
            <a:chOff x="1896145" y="1828052"/>
            <a:chExt cx="428957" cy="420226"/>
          </a:xfrm>
        </p:grpSpPr>
        <p:sp>
          <p:nvSpPr>
            <p:cNvPr id="44" name="Heart 43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30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013266" y="3483101"/>
            <a:ext cx="477071" cy="369332"/>
            <a:chOff x="1859758" y="1831907"/>
            <a:chExt cx="477071" cy="369332"/>
          </a:xfrm>
        </p:grpSpPr>
        <p:sp>
          <p:nvSpPr>
            <p:cNvPr id="47" name="Pentagon 46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20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024850" y="5695005"/>
            <a:ext cx="428957" cy="420226"/>
            <a:chOff x="1896145" y="1828052"/>
            <a:chExt cx="428957" cy="420226"/>
          </a:xfrm>
        </p:grpSpPr>
        <p:sp>
          <p:nvSpPr>
            <p:cNvPr id="50" name="Heart 49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30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987498" y="5157224"/>
            <a:ext cx="477071" cy="369332"/>
            <a:chOff x="1859758" y="1831907"/>
            <a:chExt cx="477071" cy="369332"/>
          </a:xfrm>
        </p:grpSpPr>
        <p:sp>
          <p:nvSpPr>
            <p:cNvPr id="53" name="Pentagon 52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20</a:t>
              </a:r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704281" y="2304109"/>
            <a:ext cx="428957" cy="420226"/>
            <a:chOff x="1896145" y="1828052"/>
            <a:chExt cx="428957" cy="420226"/>
          </a:xfrm>
        </p:grpSpPr>
        <p:sp>
          <p:nvSpPr>
            <p:cNvPr id="56" name="Heart 5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55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666929" y="1766328"/>
            <a:ext cx="477071" cy="369332"/>
            <a:chOff x="1859758" y="1831907"/>
            <a:chExt cx="477071" cy="369332"/>
          </a:xfrm>
        </p:grpSpPr>
        <p:sp>
          <p:nvSpPr>
            <p:cNvPr id="59" name="Pentagon 5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35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41868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14" name="Picture 13" descr="rpg_spi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55" y="3666507"/>
            <a:ext cx="4663158" cy="2732773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61" name="Group 60"/>
          <p:cNvGrpSpPr/>
          <p:nvPr/>
        </p:nvGrpSpPr>
        <p:grpSpPr>
          <a:xfrm>
            <a:off x="428470" y="767572"/>
            <a:ext cx="4378512" cy="5674949"/>
            <a:chOff x="4565146" y="4786104"/>
            <a:chExt cx="1184624" cy="1535380"/>
          </a:xfrm>
        </p:grpSpPr>
        <p:pic>
          <p:nvPicPr>
            <p:cNvPr id="62" name="Picture 61" descr="rgp_ax_strong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9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146" y="4821337"/>
              <a:ext cx="791595" cy="1500147"/>
            </a:xfrm>
            <a:prstGeom prst="rect">
              <a:avLst/>
            </a:prstGeom>
            <a:effectLst>
              <a:glow rad="38100">
                <a:schemeClr val="bg1">
                  <a:alpha val="49000"/>
                </a:schemeClr>
              </a:glow>
            </a:effectLst>
          </p:spPr>
        </p:pic>
        <p:grpSp>
          <p:nvGrpSpPr>
            <p:cNvPr id="63" name="Group 62"/>
            <p:cNvGrpSpPr/>
            <p:nvPr/>
          </p:nvGrpSpPr>
          <p:grpSpPr>
            <a:xfrm>
              <a:off x="5310051" y="5330347"/>
              <a:ext cx="428957" cy="392963"/>
              <a:chOff x="1896145" y="1855315"/>
              <a:chExt cx="428957" cy="392963"/>
            </a:xfrm>
          </p:grpSpPr>
          <p:sp>
            <p:nvSpPr>
              <p:cNvPr id="67" name="Heart 66"/>
              <p:cNvSpPr/>
              <p:nvPr/>
            </p:nvSpPr>
            <p:spPr>
              <a:xfrm>
                <a:off x="1896145" y="1855315"/>
                <a:ext cx="428957" cy="392963"/>
              </a:xfrm>
              <a:prstGeom prst="heart">
                <a:avLst/>
              </a:prstGeom>
              <a:solidFill>
                <a:srgbClr val="FF0000"/>
              </a:solidFill>
              <a:ln>
                <a:solidFill>
                  <a:srgbClr val="8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945361" y="1890589"/>
                <a:ext cx="334841" cy="249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 smtClean="0">
                    <a:solidFill>
                      <a:schemeClr val="bg1"/>
                    </a:solidFill>
                  </a:rPr>
                  <a:t>120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284895" y="4786104"/>
              <a:ext cx="464875" cy="322475"/>
              <a:chOff x="1871954" y="1852708"/>
              <a:chExt cx="464875" cy="322475"/>
            </a:xfrm>
          </p:grpSpPr>
          <p:sp>
            <p:nvSpPr>
              <p:cNvPr id="65" name="Pentagon 64"/>
              <p:cNvSpPr/>
              <p:nvPr/>
            </p:nvSpPr>
            <p:spPr>
              <a:xfrm rot="18928227">
                <a:off x="1871954" y="1852708"/>
                <a:ext cx="464875" cy="322475"/>
              </a:xfrm>
              <a:prstGeom prst="homePlate">
                <a:avLst>
                  <a:gd name="adj" fmla="val 54195"/>
                </a:avLst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897110" y="1883337"/>
                <a:ext cx="334841" cy="2498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5400" dirty="0" smtClean="0"/>
                  <a:t>100</a:t>
                </a:r>
                <a:endParaRPr lang="en-US" sz="5400" dirty="0"/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199142" y="5380562"/>
            <a:ext cx="2354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 smtClean="0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Balto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  <p:sp>
        <p:nvSpPr>
          <p:cNvPr id="76" name="Heart 75"/>
          <p:cNvSpPr/>
          <p:nvPr/>
        </p:nvSpPr>
        <p:spPr>
          <a:xfrm>
            <a:off x="7347480" y="2759696"/>
            <a:ext cx="1585476" cy="1452438"/>
          </a:xfrm>
          <a:prstGeom prst="heart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7704878" y="2890073"/>
            <a:ext cx="886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30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78" name="Pentagon 77"/>
          <p:cNvSpPr/>
          <p:nvPr/>
        </p:nvSpPr>
        <p:spPr>
          <a:xfrm rot="18928227">
            <a:off x="7254500" y="748108"/>
            <a:ext cx="1718234" cy="1191906"/>
          </a:xfrm>
          <a:prstGeom prst="homePlate">
            <a:avLst>
              <a:gd name="adj" fmla="val 54195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22971" y="861316"/>
            <a:ext cx="8866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 smtClean="0"/>
              <a:t>20</a:t>
            </a:r>
            <a:endParaRPr lang="en-US" sz="5400" dirty="0"/>
          </a:p>
        </p:txBody>
      </p:sp>
      <p:sp>
        <p:nvSpPr>
          <p:cNvPr id="80" name="TextBox 79"/>
          <p:cNvSpPr txBox="1"/>
          <p:nvPr/>
        </p:nvSpPr>
        <p:spPr>
          <a:xfrm>
            <a:off x="4452172" y="5380562"/>
            <a:ext cx="46605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 smtClean="0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Vamspider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4067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14" name="Picture 13" descr="rpg_spi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55" y="3666507"/>
            <a:ext cx="4663158" cy="2732773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61" name="Group 60"/>
          <p:cNvGrpSpPr/>
          <p:nvPr/>
        </p:nvGrpSpPr>
        <p:grpSpPr>
          <a:xfrm>
            <a:off x="428470" y="767572"/>
            <a:ext cx="4378512" cy="5674949"/>
            <a:chOff x="4565146" y="4786104"/>
            <a:chExt cx="1184624" cy="1535380"/>
          </a:xfrm>
        </p:grpSpPr>
        <p:pic>
          <p:nvPicPr>
            <p:cNvPr id="62" name="Picture 61" descr="rgp_ax_strong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9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146" y="4821337"/>
              <a:ext cx="791595" cy="1500147"/>
            </a:xfrm>
            <a:prstGeom prst="rect">
              <a:avLst/>
            </a:prstGeom>
            <a:effectLst>
              <a:glow rad="38100">
                <a:schemeClr val="bg1">
                  <a:alpha val="49000"/>
                </a:schemeClr>
              </a:glow>
            </a:effectLst>
          </p:spPr>
        </p:pic>
        <p:grpSp>
          <p:nvGrpSpPr>
            <p:cNvPr id="63" name="Group 62"/>
            <p:cNvGrpSpPr/>
            <p:nvPr/>
          </p:nvGrpSpPr>
          <p:grpSpPr>
            <a:xfrm>
              <a:off x="5310051" y="5330347"/>
              <a:ext cx="428957" cy="392963"/>
              <a:chOff x="1896145" y="1855315"/>
              <a:chExt cx="428957" cy="392963"/>
            </a:xfrm>
          </p:grpSpPr>
          <p:sp>
            <p:nvSpPr>
              <p:cNvPr id="67" name="Heart 66"/>
              <p:cNvSpPr/>
              <p:nvPr/>
            </p:nvSpPr>
            <p:spPr>
              <a:xfrm>
                <a:off x="1896145" y="1855315"/>
                <a:ext cx="428957" cy="392963"/>
              </a:xfrm>
              <a:prstGeom prst="heart">
                <a:avLst/>
              </a:prstGeom>
              <a:solidFill>
                <a:srgbClr val="FF0000"/>
              </a:solidFill>
              <a:ln>
                <a:solidFill>
                  <a:srgbClr val="8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945361" y="1890589"/>
                <a:ext cx="334841" cy="249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 smtClean="0">
                    <a:solidFill>
                      <a:schemeClr val="bg1"/>
                    </a:solidFill>
                  </a:rPr>
                  <a:t>120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284895" y="4786104"/>
              <a:ext cx="464875" cy="322475"/>
              <a:chOff x="1871954" y="1852708"/>
              <a:chExt cx="464875" cy="322475"/>
            </a:xfrm>
          </p:grpSpPr>
          <p:sp>
            <p:nvSpPr>
              <p:cNvPr id="65" name="Pentagon 64"/>
              <p:cNvSpPr/>
              <p:nvPr/>
            </p:nvSpPr>
            <p:spPr>
              <a:xfrm rot="18928227">
                <a:off x="1871954" y="1852708"/>
                <a:ext cx="464875" cy="322475"/>
              </a:xfrm>
              <a:prstGeom prst="homePlate">
                <a:avLst>
                  <a:gd name="adj" fmla="val 54195"/>
                </a:avLst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897110" y="1883337"/>
                <a:ext cx="334841" cy="2498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5400" dirty="0" smtClean="0"/>
                  <a:t>100</a:t>
                </a:r>
                <a:endParaRPr lang="en-US" sz="5400" dirty="0"/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199142" y="5380562"/>
            <a:ext cx="2354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 smtClean="0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Balto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  <p:sp>
        <p:nvSpPr>
          <p:cNvPr id="76" name="Heart 75"/>
          <p:cNvSpPr/>
          <p:nvPr/>
        </p:nvSpPr>
        <p:spPr>
          <a:xfrm>
            <a:off x="7347480" y="2759696"/>
            <a:ext cx="1585476" cy="1452438"/>
          </a:xfrm>
          <a:prstGeom prst="heart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7704878" y="2890073"/>
            <a:ext cx="886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30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78" name="Pentagon 77"/>
          <p:cNvSpPr/>
          <p:nvPr/>
        </p:nvSpPr>
        <p:spPr>
          <a:xfrm rot="18928227">
            <a:off x="7254500" y="748108"/>
            <a:ext cx="1718234" cy="1191906"/>
          </a:xfrm>
          <a:prstGeom prst="homePlate">
            <a:avLst>
              <a:gd name="adj" fmla="val 54195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22971" y="861316"/>
            <a:ext cx="8866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 smtClean="0"/>
              <a:t>20</a:t>
            </a:r>
            <a:endParaRPr lang="en-US" sz="5400" dirty="0"/>
          </a:p>
        </p:txBody>
      </p:sp>
      <p:sp>
        <p:nvSpPr>
          <p:cNvPr id="80" name="TextBox 79"/>
          <p:cNvSpPr txBox="1"/>
          <p:nvPr/>
        </p:nvSpPr>
        <p:spPr>
          <a:xfrm>
            <a:off x="4452172" y="5380562"/>
            <a:ext cx="46605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 smtClean="0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Vamspider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  <p:sp>
        <p:nvSpPr>
          <p:cNvPr id="2" name="Multiply 1"/>
          <p:cNvSpPr/>
          <p:nvPr/>
        </p:nvSpPr>
        <p:spPr>
          <a:xfrm>
            <a:off x="1159105" y="-237502"/>
            <a:ext cx="7638287" cy="7638287"/>
          </a:xfrm>
          <a:prstGeom prst="mathMultiply">
            <a:avLst/>
          </a:prstGeom>
          <a:solidFill>
            <a:schemeClr val="accent2">
              <a:lumMod val="75000"/>
              <a:alpha val="94000"/>
            </a:schemeClr>
          </a:solidFill>
          <a:ln w="762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43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3604</TotalTime>
  <Words>217</Words>
  <Application>Microsoft Macintosh PowerPoint</Application>
  <PresentationFormat>On-screen Show (4:3)</PresentationFormat>
  <Paragraphs>147</Paragraphs>
  <Slides>21</Slides>
  <Notes>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Leveling Up your Teams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Spun Laboratories 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LLEWELLYN FALCO</dc:creator>
  <cp:keywords/>
  <dc:description/>
  <cp:lastModifiedBy>LLEWELLYN FALCO</cp:lastModifiedBy>
  <cp:revision>19</cp:revision>
  <dcterms:created xsi:type="dcterms:W3CDTF">2018-04-08T07:30:05Z</dcterms:created>
  <dcterms:modified xsi:type="dcterms:W3CDTF">2018-04-16T13:26:13Z</dcterms:modified>
  <cp:category/>
</cp:coreProperties>
</file>